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4" r:id="rId5"/>
    <p:sldId id="265" r:id="rId6"/>
    <p:sldId id="266" r:id="rId7"/>
    <p:sldId id="259" r:id="rId8"/>
    <p:sldId id="260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</a:t>
            </a:r>
            <a:r>
              <a:rPr lang="en-US" dirty="0" smtClean="0"/>
              <a:t>and Audio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our game we have three different areas with different themes:</a:t>
            </a:r>
          </a:p>
          <a:p>
            <a:pPr lvl="1"/>
            <a:r>
              <a:rPr lang="en-US" dirty="0" smtClean="0"/>
              <a:t>Area 1: The Underground Cemetery</a:t>
            </a:r>
          </a:p>
          <a:p>
            <a:pPr lvl="1"/>
            <a:r>
              <a:rPr lang="en-US" dirty="0" smtClean="0"/>
              <a:t>Area 2: The Living Library</a:t>
            </a:r>
          </a:p>
          <a:p>
            <a:pPr lvl="1"/>
            <a:r>
              <a:rPr lang="en-US" dirty="0" smtClean="0"/>
              <a:t>Area 3: The </a:t>
            </a:r>
            <a:r>
              <a:rPr lang="en-US" smtClean="0"/>
              <a:t>Volcanic Wasteland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hot.</a:t>
            </a:r>
          </a:p>
          <a:p>
            <a:r>
              <a:rPr lang="en-US" dirty="0" smtClean="0"/>
              <a:t>The Aural theme of The Volcanic Wasteland is slow and ominous, with dissonant notes lending tension to the atmosphere.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Aural theme of the boss fight music is fast, dramatic, and made frantic by constant involvement of all layers of melody and percussion.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DA Area 3 Sample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4530" y="32951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DesignPrototype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136" y="1334351"/>
            <a:ext cx="8760278" cy="49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Engine Proof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spell types</a:t>
            </a:r>
          </a:p>
          <a:p>
            <a:r>
              <a:rPr lang="en-US" sz="2000" dirty="0" smtClean="0"/>
              <a:t>Multiple bullet movement patterns</a:t>
            </a:r>
          </a:p>
          <a:p>
            <a:r>
              <a:rPr lang="en-US" sz="2000" dirty="0" smtClean="0"/>
              <a:t>Basic </a:t>
            </a:r>
            <a:r>
              <a:rPr lang="en-US" sz="2000" dirty="0"/>
              <a:t>e</a:t>
            </a:r>
            <a:r>
              <a:rPr lang="en-US" sz="2000" dirty="0" smtClean="0"/>
              <a:t>nemy shooting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Player fade ability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Goals met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spell types</a:t>
            </a:r>
          </a:p>
          <a:p>
            <a:r>
              <a:rPr lang="en-US" sz="2000" dirty="0" smtClean="0"/>
              <a:t>Basic enemy shooting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Player fade ability</a:t>
            </a:r>
          </a:p>
          <a:p>
            <a:r>
              <a:rPr lang="en-US" sz="2000" dirty="0" smtClean="0"/>
              <a:t>Limited quantity of Art assets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4513</TotalTime>
  <Words>268</Words>
  <Application>Microsoft Office PowerPoint</Application>
  <PresentationFormat>Widescreen</PresentationFormat>
  <Paragraphs>47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Wand Man</vt:lpstr>
      <vt:lpstr>The Dream Team</vt:lpstr>
      <vt:lpstr>Art and Audio themes</vt:lpstr>
      <vt:lpstr>Area 1 “The Underground Cemetery.”</vt:lpstr>
      <vt:lpstr>Area 2  “The Living Library”</vt:lpstr>
      <vt:lpstr>Area 3 “The Volcanic Wasteland”</vt:lpstr>
      <vt:lpstr>Design Prototype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Nelson Athow</cp:lastModifiedBy>
  <cp:revision>31</cp:revision>
  <dcterms:created xsi:type="dcterms:W3CDTF">2017-02-23T18:33:56Z</dcterms:created>
  <dcterms:modified xsi:type="dcterms:W3CDTF">2017-03-09T04:39:33Z</dcterms:modified>
</cp:coreProperties>
</file>